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8"/>
  </p:handoutMasterIdLst>
  <p:sldIdLst>
    <p:sldId id="299" r:id="rId4"/>
    <p:sldId id="303" r:id="rId5"/>
    <p:sldId id="304" r:id="rId6"/>
    <p:sldId id="306" r:id="rId7"/>
    <p:sldId id="305" r:id="rId8"/>
    <p:sldId id="307" r:id="rId9"/>
    <p:sldId id="308" r:id="rId10"/>
    <p:sldId id="310" r:id="rId11"/>
    <p:sldId id="312" r:id="rId12"/>
    <p:sldId id="302" r:id="rId13"/>
    <p:sldId id="311" r:id="rId14"/>
    <p:sldId id="314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howGuides="1">
      <p:cViewPr>
        <p:scale>
          <a:sx n="100" d="100"/>
          <a:sy n="100" d="100"/>
        </p:scale>
        <p:origin x="-52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A039-BDED-4ABD-9F7E-74201FE69C1D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ID"/>
        </a:p>
      </dgm:t>
    </dgm:pt>
    <dgm:pt modelId="{374B61A7-B35D-4952-A08C-BBE1EC9545F1}" type="pres">
      <dgm:prSet presAssocID="{8818A039-BDED-4ABD-9F7E-74201FE69C1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F5AFE7F8-8A10-4A00-83E4-300AC7265125}" type="presOf" srcId="{8818A039-BDED-4ABD-9F7E-74201FE69C1D}" destId="{374B61A7-B35D-4952-A08C-BBE1EC9545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membuat</a:t>
          </a:r>
          <a:r>
            <a:rPr lang="en-US" dirty="0" smtClean="0"/>
            <a:t> </a:t>
          </a:r>
          <a:r>
            <a:rPr lang="en-US" dirty="0" err="1" smtClean="0"/>
            <a:t>sistem</a:t>
          </a:r>
          <a:r>
            <a:rPr lang="en-US" dirty="0" smtClean="0"/>
            <a:t> yang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mengelola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masuk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keluar</a:t>
          </a:r>
          <a:r>
            <a:rPr lang="en-US" dirty="0" smtClean="0"/>
            <a:t> ? 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Bagaimana</a:t>
          </a:r>
          <a:r>
            <a:rPr lang="en-ID" dirty="0" smtClean="0"/>
            <a:t> </a:t>
          </a:r>
          <a:r>
            <a:rPr lang="en-ID" dirty="0" err="1" smtClean="0"/>
            <a:t>membuat</a:t>
          </a:r>
          <a:r>
            <a:rPr lang="en-ID" dirty="0" smtClean="0"/>
            <a:t> </a:t>
          </a:r>
          <a:r>
            <a:rPr lang="en-ID" dirty="0" err="1" smtClean="0"/>
            <a:t>sistem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dengan</a:t>
          </a:r>
          <a:r>
            <a:rPr lang="en-ID" dirty="0" smtClean="0"/>
            <a:t> </a:t>
          </a:r>
          <a:r>
            <a:rPr lang="en-ID" dirty="0" err="1" smtClean="0"/>
            <a:t>komputerisasi</a:t>
          </a:r>
          <a:r>
            <a:rPr lang="en-ID" dirty="0" smtClean="0"/>
            <a:t> ?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CA39E-BFA3-4387-8F3B-3F8BC01795E9}" type="presOf" srcId="{183A0CDF-7ADF-40F1-83CE-E7F7E2B031F6}" destId="{BFEDBAD5-FEDE-4489-89F3-5BD747C38457}" srcOrd="0" destOrd="0" presId="urn:microsoft.com/office/officeart/2005/8/layout/vList2"/>
    <dgm:cxn modelId="{629F9EC0-4263-466C-BC1C-C4611BB812F9}" type="presOf" srcId="{AF6AE4E9-2845-47BC-B82E-268B30428440}" destId="{43B3FCFD-7515-4636-8799-5CE96120C4DB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2AC773A-EE7C-4032-8D70-DD81451E1E08}" type="presOf" srcId="{2D3909AC-E2BC-4AD7-812C-AF6D10681A09}" destId="{8CB67A30-D8BE-4A54-9D77-1382BA895797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5D23B1A8-29B9-49E3-BE00-CC28F3953319}" type="presParOf" srcId="{8CB67A30-D8BE-4A54-9D77-1382BA895797}" destId="{43B3FCFD-7515-4636-8799-5CE96120C4DB}" srcOrd="0" destOrd="0" presId="urn:microsoft.com/office/officeart/2005/8/layout/vList2"/>
    <dgm:cxn modelId="{A1CB2392-8D8D-4E55-A013-42ACE91C71D5}" type="presParOf" srcId="{8CB67A30-D8BE-4A54-9D77-1382BA895797}" destId="{8D49B424-79DD-4419-A9E6-E8B25B578EF2}" srcOrd="1" destOrd="0" presId="urn:microsoft.com/office/officeart/2005/8/layout/vList2"/>
    <dgm:cxn modelId="{CBC6839E-AF6C-4711-94ED-F266FD247DCE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Cetak</a:t>
          </a:r>
          <a:r>
            <a:rPr lang="en-ID" dirty="0" smtClean="0"/>
            <a:t> data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,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84E2648-4579-43D0-9A2D-03CF2C22B8B8}" type="presOf" srcId="{183A0CDF-7ADF-40F1-83CE-E7F7E2B031F6}" destId="{BFEDBAD5-FEDE-4489-89F3-5BD747C38457}" srcOrd="0" destOrd="0" presId="urn:microsoft.com/office/officeart/2005/8/layout/vList2"/>
    <dgm:cxn modelId="{29058CFD-E1C2-48D4-9465-A18CE5B59C1D}" type="presOf" srcId="{85A760BE-9AFC-4D52-B725-77A5E803BBA5}" destId="{B078AD9C-E139-4AC4-881B-DBAD286116A5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6EF331E2-0571-46DE-8D55-108803E8BB3A}" type="presOf" srcId="{2D3909AC-E2BC-4AD7-812C-AF6D10681A09}" destId="{8CB67A30-D8BE-4A54-9D77-1382BA895797}" srcOrd="0" destOrd="0" presId="urn:microsoft.com/office/officeart/2005/8/layout/vList2"/>
    <dgm:cxn modelId="{39C49061-87EC-4C97-B85C-7DD878F8175D}" type="presOf" srcId="{AF6AE4E9-2845-47BC-B82E-268B30428440}" destId="{43B3FCFD-7515-4636-8799-5CE96120C4DB}" srcOrd="0" destOrd="0" presId="urn:microsoft.com/office/officeart/2005/8/layout/vList2"/>
    <dgm:cxn modelId="{2FDF1524-135F-4892-B005-E41248581433}" type="presParOf" srcId="{8CB67A30-D8BE-4A54-9D77-1382BA895797}" destId="{43B3FCFD-7515-4636-8799-5CE96120C4DB}" srcOrd="0" destOrd="0" presId="urn:microsoft.com/office/officeart/2005/8/layout/vList2"/>
    <dgm:cxn modelId="{14470F3E-5DB2-47B0-9D91-D262A57D7D1A}" type="presParOf" srcId="{8CB67A30-D8BE-4A54-9D77-1382BA895797}" destId="{8D49B424-79DD-4419-A9E6-E8B25B578EF2}" srcOrd="1" destOrd="0" presId="urn:microsoft.com/office/officeart/2005/8/layout/vList2"/>
    <dgm:cxn modelId="{7BFE414B-5C7A-433C-96F9-C94DE1CF059B}" type="presParOf" srcId="{8CB67A30-D8BE-4A54-9D77-1382BA895797}" destId="{BFEDBAD5-FEDE-4489-89F3-5BD747C38457}" srcOrd="2" destOrd="0" presId="urn:microsoft.com/office/officeart/2005/8/layout/vList2"/>
    <dgm:cxn modelId="{96984AC6-62FD-4B4C-82C1-B6D7DE0C6165}" type="presParOf" srcId="{8CB67A30-D8BE-4A54-9D77-1382BA895797}" destId="{B9645BA0-7A61-460C-9C04-B78EB93148E2}" srcOrd="3" destOrd="0" presId="urn:microsoft.com/office/officeart/2005/8/layout/vList2"/>
    <dgm:cxn modelId="{B0AB3D4F-30D4-4EFA-80BA-5179C8F0C8CD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Komunikasi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Perencanaan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Pemodelan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D5C0300B-AC49-479C-9B6A-7127DC98C13C}" type="presOf" srcId="{AF6AE4E9-2845-47BC-B82E-268B30428440}" destId="{43B3FCFD-7515-4636-8799-5CE96120C4DB}" srcOrd="0" destOrd="0" presId="urn:microsoft.com/office/officeart/2005/8/layout/vList2"/>
    <dgm:cxn modelId="{2B1DE5E1-3CC1-4608-8D4C-80742488C682}" type="presOf" srcId="{2D3909AC-E2BC-4AD7-812C-AF6D10681A09}" destId="{8CB67A30-D8BE-4A54-9D77-1382BA895797}" srcOrd="0" destOrd="0" presId="urn:microsoft.com/office/officeart/2005/8/layout/vList2"/>
    <dgm:cxn modelId="{92ED7765-686F-4D46-9E58-0D7995121CDA}" type="presOf" srcId="{183A0CDF-7ADF-40F1-83CE-E7F7E2B031F6}" destId="{BFEDBAD5-FEDE-4489-89F3-5BD747C38457}" srcOrd="0" destOrd="0" presId="urn:microsoft.com/office/officeart/2005/8/layout/vList2"/>
    <dgm:cxn modelId="{C8B939B9-8961-4F74-AF1C-DE1B22A45F3B}" type="presOf" srcId="{85A760BE-9AFC-4D52-B725-77A5E803BBA5}" destId="{B078AD9C-E139-4AC4-881B-DBAD286116A5}" srcOrd="0" destOrd="0" presId="urn:microsoft.com/office/officeart/2005/8/layout/vList2"/>
    <dgm:cxn modelId="{515E6468-D581-4CBD-B5E9-7EDFF9452654}" type="presParOf" srcId="{8CB67A30-D8BE-4A54-9D77-1382BA895797}" destId="{43B3FCFD-7515-4636-8799-5CE96120C4DB}" srcOrd="0" destOrd="0" presId="urn:microsoft.com/office/officeart/2005/8/layout/vList2"/>
    <dgm:cxn modelId="{B5C2A2DA-57E3-4D22-82E0-873C12BC85B4}" type="presParOf" srcId="{8CB67A30-D8BE-4A54-9D77-1382BA895797}" destId="{8D49B424-79DD-4419-A9E6-E8B25B578EF2}" srcOrd="1" destOrd="0" presId="urn:microsoft.com/office/officeart/2005/8/layout/vList2"/>
    <dgm:cxn modelId="{3AFDDEB4-2625-4605-A02E-7EC9715836EC}" type="presParOf" srcId="{8CB67A30-D8BE-4A54-9D77-1382BA895797}" destId="{BFEDBAD5-FEDE-4489-89F3-5BD747C38457}" srcOrd="2" destOrd="0" presId="urn:microsoft.com/office/officeart/2005/8/layout/vList2"/>
    <dgm:cxn modelId="{C4A1B010-0BCC-401A-B0CD-E7D41232EE70}" type="presParOf" srcId="{8CB67A30-D8BE-4A54-9D77-1382BA895797}" destId="{B9645BA0-7A61-460C-9C04-B78EB93148E2}" srcOrd="3" destOrd="0" presId="urn:microsoft.com/office/officeart/2005/8/layout/vList2"/>
    <dgm:cxn modelId="{0136ECA0-3F9C-4E41-B894-E8AD55994391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5. </a:t>
          </a:r>
          <a:r>
            <a:rPr lang="en-ID" dirty="0" err="1" smtClean="0"/>
            <a:t>Konstruksi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6. </a:t>
          </a:r>
          <a:r>
            <a:rPr lang="en-ID" dirty="0" err="1" smtClean="0"/>
            <a:t>Penyerahan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E7DF47B1-B984-4CBF-B24A-5AE791369F52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2CDA4CAF-069C-4C2B-A567-4A1226B60A20}" type="presOf" srcId="{AF6AE4E9-2845-47BC-B82E-268B30428440}" destId="{43B3FCFD-7515-4636-8799-5CE96120C4DB}" srcOrd="0" destOrd="0" presId="urn:microsoft.com/office/officeart/2005/8/layout/vList2"/>
    <dgm:cxn modelId="{7B7E48BB-6BB7-4C81-B36A-1D9D88F9514B}" type="presOf" srcId="{2D3909AC-E2BC-4AD7-812C-AF6D10681A09}" destId="{8CB67A30-D8BE-4A54-9D77-1382BA895797}" srcOrd="0" destOrd="0" presId="urn:microsoft.com/office/officeart/2005/8/layout/vList2"/>
    <dgm:cxn modelId="{562903F7-E486-42DA-A50E-593338ED56FC}" type="presParOf" srcId="{8CB67A30-D8BE-4A54-9D77-1382BA895797}" destId="{43B3FCFD-7515-4636-8799-5CE96120C4DB}" srcOrd="0" destOrd="0" presId="urn:microsoft.com/office/officeart/2005/8/layout/vList2"/>
    <dgm:cxn modelId="{4A5413D2-D774-400F-8556-1C3C49223EBD}" type="presParOf" srcId="{8CB67A30-D8BE-4A54-9D77-1382BA895797}" destId="{8D49B424-79DD-4419-A9E6-E8B25B578EF2}" srcOrd="1" destOrd="0" presId="urn:microsoft.com/office/officeart/2005/8/layout/vList2"/>
    <dgm:cxn modelId="{CBE271B7-5F4E-4C34-B0E6-D4C7C2C05C33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dirty="0" err="1" smtClean="0"/>
            <a:t>Kesimpulan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089C7F3E-862B-4F1B-ABF9-40BA7B1A5B76}" type="presOf" srcId="{66D6B97D-F464-4579-88B2-8A27BE84986B}" destId="{8C6EA31A-F2E6-407D-ADE1-8B80DB50304C}" srcOrd="0" destOrd="0" presId="urn:microsoft.com/office/officeart/2005/8/layout/vList2"/>
    <dgm:cxn modelId="{7C766994-41A4-4573-89E7-D1B4024014A8}" type="presOf" srcId="{C03F5207-17D6-427C-BC93-C8ECCB76031D}" destId="{D58D7330-D8EE-443C-A93C-6CB54DC78593}" srcOrd="0" destOrd="0" presId="urn:microsoft.com/office/officeart/2005/8/layout/vList2"/>
    <dgm:cxn modelId="{CABFC1A3-9A7B-490E-B848-69A18DEA0FF8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ID" dirty="0" err="1" smtClean="0"/>
            <a:t>TOKO</a:t>
          </a:r>
          <a:r>
            <a:rPr lang="en-ID" dirty="0" smtClean="0"/>
            <a:t> </a:t>
          </a:r>
          <a:r>
            <a:rPr lang="en-ID" dirty="0" err="1" smtClean="0"/>
            <a:t>SATRIA</a:t>
          </a:r>
          <a:r>
            <a:rPr lang="en-ID" dirty="0" smtClean="0"/>
            <a:t> JAYA </a:t>
          </a:r>
          <a:r>
            <a:rPr lang="en-ID" dirty="0" err="1" smtClean="0"/>
            <a:t>merupa</a:t>
          </a:r>
          <a:r>
            <a:rPr lang="en-ID" dirty="0" smtClean="0"/>
            <a:t> </a:t>
          </a:r>
          <a:r>
            <a:rPr lang="en-ID" dirty="0" err="1" smtClean="0"/>
            <a:t>suatu</a:t>
          </a:r>
          <a:r>
            <a:rPr lang="en-ID" dirty="0" smtClean="0"/>
            <a:t>  </a:t>
          </a:r>
          <a:r>
            <a:rPr lang="en-ID" dirty="0" err="1" smtClean="0"/>
            <a:t>toko</a:t>
          </a:r>
          <a:r>
            <a:rPr lang="en-ID" dirty="0" smtClean="0"/>
            <a:t> yang </a:t>
          </a:r>
          <a:r>
            <a:rPr lang="en-ID" dirty="0" err="1" smtClean="0"/>
            <a:t>bergerak</a:t>
          </a:r>
          <a:r>
            <a:rPr lang="en-ID" dirty="0" smtClean="0"/>
            <a:t> di </a:t>
          </a:r>
          <a:r>
            <a:rPr lang="en-ID" dirty="0" err="1" smtClean="0"/>
            <a:t>bidang</a:t>
          </a:r>
          <a:r>
            <a:rPr lang="en-ID" dirty="0" smtClean="0"/>
            <a:t> </a:t>
          </a:r>
          <a:r>
            <a:rPr lang="en-ID" dirty="0" err="1" smtClean="0"/>
            <a:t>perdagangan</a:t>
          </a:r>
          <a:r>
            <a:rPr lang="en-ID" dirty="0" smtClean="0"/>
            <a:t>,. </a:t>
          </a:r>
          <a:r>
            <a:rPr lang="en-ID" dirty="0" err="1" smtClean="0"/>
            <a:t>Pada</a:t>
          </a:r>
          <a:r>
            <a:rPr lang="en-ID" dirty="0" smtClean="0"/>
            <a:t> </a:t>
          </a:r>
          <a:r>
            <a:rPr lang="en-ID" dirty="0" err="1" smtClean="0"/>
            <a:t>saat</a:t>
          </a:r>
          <a:r>
            <a:rPr lang="en-ID" dirty="0" smtClean="0"/>
            <a:t> </a:t>
          </a:r>
          <a:r>
            <a:rPr lang="en-ID" dirty="0" err="1" smtClean="0"/>
            <a:t>ini</a:t>
          </a:r>
          <a:r>
            <a:rPr lang="en-ID" dirty="0" smtClean="0"/>
            <a:t> </a:t>
          </a:r>
          <a:r>
            <a:rPr lang="en-ID" dirty="0" err="1" smtClean="0"/>
            <a:t>pencatatan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r>
            <a:rPr lang="en-ID" dirty="0" smtClean="0"/>
            <a:t> </a:t>
          </a:r>
          <a:r>
            <a:rPr lang="en-ID" dirty="0" err="1" smtClean="0"/>
            <a:t>dari</a:t>
          </a:r>
          <a:r>
            <a:rPr lang="en-ID" dirty="0" smtClean="0"/>
            <a:t> </a:t>
          </a:r>
          <a:r>
            <a:rPr lang="en-ID" i="1" dirty="0" smtClean="0"/>
            <a:t>supplier</a:t>
          </a:r>
          <a:r>
            <a:rPr lang="en-ID" dirty="0" smtClean="0"/>
            <a:t> </a:t>
          </a:r>
          <a:r>
            <a:rPr lang="en-ID" dirty="0" err="1" smtClean="0"/>
            <a:t>ataupun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r>
            <a:rPr lang="en-ID" dirty="0" smtClean="0"/>
            <a:t> </a:t>
          </a:r>
          <a:r>
            <a:rPr lang="en-ID" dirty="0" err="1" smtClean="0"/>
            <a:t>berupa</a:t>
          </a:r>
          <a:r>
            <a:rPr lang="en-ID" dirty="0" smtClean="0"/>
            <a:t> </a:t>
          </a:r>
          <a:r>
            <a:rPr lang="en-ID" i="1" dirty="0" smtClean="0"/>
            <a:t>return</a:t>
          </a:r>
          <a:r>
            <a:rPr lang="en-ID" dirty="0" smtClean="0"/>
            <a:t> </a:t>
          </a:r>
          <a:r>
            <a:rPr lang="en-ID" dirty="0" err="1" smtClean="0"/>
            <a:t>masih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r>
            <a:rPr lang="en-ID" dirty="0" err="1" smtClean="0"/>
            <a:t>begitu</a:t>
          </a:r>
          <a:r>
            <a:rPr lang="en-ID" dirty="0" smtClean="0"/>
            <a:t> pun </a:t>
          </a:r>
          <a:r>
            <a:rPr lang="en-ID" dirty="0" err="1" smtClean="0"/>
            <a:t>setiap</a:t>
          </a:r>
          <a:r>
            <a:rPr lang="en-ID" dirty="0" smtClean="0"/>
            <a:t> </a:t>
          </a:r>
          <a:r>
            <a:rPr lang="en-ID" dirty="0" err="1" smtClean="0"/>
            <a:t>transaksi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endParaRPr lang="en-ID" b="1" dirty="0"/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smtClean="0"/>
            <a:t>1.	</a:t>
          </a:r>
          <a:r>
            <a:rPr lang="en-ID" smtClean="0"/>
            <a:t>Aplikasi ini dapat mengelola data barang masuk maupun keluar agar informasi yang dihasilkan akurat dan aktual.</a:t>
          </a:r>
          <a:endParaRPr lang="en-ID" b="1" dirty="0"/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ID" smtClean="0"/>
            <a:t>2. Aplikasi ini dapat mengelola </a:t>
          </a:r>
          <a:r>
            <a:rPr lang="en-ID" i="1" smtClean="0"/>
            <a:t>stock </a:t>
          </a:r>
          <a:r>
            <a:rPr lang="en-ID" smtClean="0"/>
            <a:t>barang.</a:t>
          </a:r>
          <a:endParaRPr lang="en-ID" b="1" dirty="0"/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220F5B81-6345-4B89-BDCA-525D56D9E4F4}">
      <dgm:prSet/>
      <dgm:spPr/>
      <dgm:t>
        <a:bodyPr/>
        <a:lstStyle/>
        <a:p>
          <a:pPr rtl="0"/>
          <a:r>
            <a:rPr lang="en-ID" smtClean="0"/>
            <a:t>3. Aplikasi ini dapat membantu dalam transaksi secara komputerisasi.</a:t>
          </a:r>
          <a:endParaRPr lang="en-ID" b="1" dirty="0"/>
        </a:p>
      </dgm:t>
    </dgm:pt>
    <dgm:pt modelId="{5646BAE0-91CE-43A9-A303-C6A6EF2BB362}" type="parTrans" cxnId="{6BE75CDE-A278-462B-BDF8-810B5B49DBDD}">
      <dgm:prSet/>
      <dgm:spPr/>
      <dgm:t>
        <a:bodyPr/>
        <a:lstStyle/>
        <a:p>
          <a:endParaRPr lang="en-ID"/>
        </a:p>
      </dgm:t>
    </dgm:pt>
    <dgm:pt modelId="{A004697C-B849-4F44-9EF8-E97CD2E9745D}" type="sibTrans" cxnId="{6BE75CDE-A278-462B-BDF8-810B5B49DBDD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</dgm:pt>
    <dgm:pt modelId="{41086757-956D-4F05-B791-3A9C2D9EE727}" type="pres">
      <dgm:prSet presAssocID="{D7AB9F77-E97A-4BC9-A8EB-D74E41F66AB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8309AC-0995-4016-A4FB-6642A5C9A8D3}" type="pres">
      <dgm:prSet presAssocID="{785D838A-DBD5-4BC4-A20B-7A6B15A57F34}" presName="spacer" presStyleCnt="0"/>
      <dgm:spPr/>
    </dgm:pt>
    <dgm:pt modelId="{2E53DD3D-D451-4B9C-B904-989ECA87B474}" type="pres">
      <dgm:prSet presAssocID="{220F5B81-6345-4B89-BDCA-525D56D9E4F4}" presName="parentText" presStyleLbl="node1" presStyleIdx="3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2462FCEA-DA7F-42FB-B4EC-DAA06F645F8C}" type="presOf" srcId="{FFECD1C0-4F87-4313-A63F-3A6E8C612D68}" destId="{75236BAC-8566-4BF9-9985-A39D7071B138}" srcOrd="0" destOrd="0" presId="urn:microsoft.com/office/officeart/2005/8/layout/vList2"/>
    <dgm:cxn modelId="{6AAE3339-C9AF-4496-9400-5CAE6D7D0930}" type="presOf" srcId="{220F5B81-6345-4B89-BDCA-525D56D9E4F4}" destId="{2E53DD3D-D451-4B9C-B904-989ECA87B474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6BE75CDE-A278-462B-BDF8-810B5B49DBDD}" srcId="{2E854121-621B-49F1-BE31-3743DD5F52CA}" destId="{220F5B81-6345-4B89-BDCA-525D56D9E4F4}" srcOrd="3" destOrd="0" parTransId="{5646BAE0-91CE-43A9-A303-C6A6EF2BB362}" sibTransId="{A004697C-B849-4F44-9EF8-E97CD2E9745D}"/>
    <dgm:cxn modelId="{063E1221-B73D-49D7-8958-BED23AAF158A}" type="presOf" srcId="{CFD52E10-21F1-40DA-8413-3C0998A36A34}" destId="{2703C848-733A-486B-805C-78B6A4B54F67}" srcOrd="0" destOrd="0" presId="urn:microsoft.com/office/officeart/2005/8/layout/vList2"/>
    <dgm:cxn modelId="{CF25D97D-1B67-4D8A-970E-986CAD6AFD22}" type="presOf" srcId="{D7AB9F77-E97A-4BC9-A8EB-D74E41F66AB4}" destId="{41086757-956D-4F05-B791-3A9C2D9EE727}" srcOrd="0" destOrd="0" presId="urn:microsoft.com/office/officeart/2005/8/layout/vList2"/>
    <dgm:cxn modelId="{B27F384A-21D4-4089-9ECE-AA3A597628D5}" type="presOf" srcId="{2E854121-621B-49F1-BE31-3743DD5F52CA}" destId="{FEF34D75-A8D4-4B26-9AA9-94B1BF277888}" srcOrd="0" destOrd="0" presId="urn:microsoft.com/office/officeart/2005/8/layout/vList2"/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480047B6-D972-431B-B9E9-4E674F335007}" type="presParOf" srcId="{FEF34D75-A8D4-4B26-9AA9-94B1BF277888}" destId="{41086757-956D-4F05-B791-3A9C2D9EE727}" srcOrd="0" destOrd="0" presId="urn:microsoft.com/office/officeart/2005/8/layout/vList2"/>
    <dgm:cxn modelId="{C2A899BF-A25E-42B4-BAB1-356EE4829EE0}" type="presParOf" srcId="{FEF34D75-A8D4-4B26-9AA9-94B1BF277888}" destId="{342D0D37-F86F-4714-AF62-7C6AAD7578A2}" srcOrd="1" destOrd="0" presId="urn:microsoft.com/office/officeart/2005/8/layout/vList2"/>
    <dgm:cxn modelId="{5DB3682D-9D95-4932-99F0-2820D42AFA8A}" type="presParOf" srcId="{FEF34D75-A8D4-4B26-9AA9-94B1BF277888}" destId="{2703C848-733A-486B-805C-78B6A4B54F67}" srcOrd="2" destOrd="0" presId="urn:microsoft.com/office/officeart/2005/8/layout/vList2"/>
    <dgm:cxn modelId="{352AB62D-FA39-4EAB-ABDE-1E95F12F1911}" type="presParOf" srcId="{FEF34D75-A8D4-4B26-9AA9-94B1BF277888}" destId="{8E61C472-2F7E-4101-B883-6098301F15BB}" srcOrd="3" destOrd="0" presId="urn:microsoft.com/office/officeart/2005/8/layout/vList2"/>
    <dgm:cxn modelId="{8A8F3ADD-78A7-497C-ACA3-30D504C7D2BF}" type="presParOf" srcId="{FEF34D75-A8D4-4B26-9AA9-94B1BF277888}" destId="{75236BAC-8566-4BF9-9985-A39D7071B138}" srcOrd="4" destOrd="0" presId="urn:microsoft.com/office/officeart/2005/8/layout/vList2"/>
    <dgm:cxn modelId="{439714D1-7118-4135-AAF1-060252D1BF4F}" type="presParOf" srcId="{FEF34D75-A8D4-4B26-9AA9-94B1BF277888}" destId="{098309AC-0995-4016-A4FB-6642A5C9A8D3}" srcOrd="5" destOrd="0" presId="urn:microsoft.com/office/officeart/2005/8/layout/vList2"/>
    <dgm:cxn modelId="{7B268739-0258-41F7-BCF2-EDEE32B25384}" type="presParOf" srcId="{FEF34D75-A8D4-4B26-9AA9-94B1BF277888}" destId="{2E53DD3D-D451-4B9C-B904-989ECA87B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b="1" smtClean="0"/>
            <a:t>Saran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3316E9A3-F700-4FCF-80AE-5FB939C96E4D}" type="presOf" srcId="{66D6B97D-F464-4579-88B2-8A27BE84986B}" destId="{8C6EA31A-F2E6-407D-ADE1-8B80DB50304C}" srcOrd="0" destOrd="0" presId="urn:microsoft.com/office/officeart/2005/8/layout/vList2"/>
    <dgm:cxn modelId="{1C447C8E-9D2D-4C7B-877A-2084DA44701D}" type="presOf" srcId="{C03F5207-17D6-427C-BC93-C8ECCB76031D}" destId="{D58D7330-D8EE-443C-A93C-6CB54DC78593}" srcOrd="0" destOrd="0" presId="urn:microsoft.com/office/officeart/2005/8/layout/vList2"/>
    <dgm:cxn modelId="{CAFE7D7B-2762-46B3-85FE-869CC92D4784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Berdasarkan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hasil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analisis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perancangan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sistem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telah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dibuat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maka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penulis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mengajukan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beberapa</a:t>
          </a:r>
          <a:r>
            <a:rPr lang="en-US" b="1" dirty="0" smtClean="0">
              <a:solidFill>
                <a:schemeClr val="bg1"/>
              </a:solidFill>
            </a:rPr>
            <a:t> saran </a:t>
          </a:r>
          <a:r>
            <a:rPr lang="en-US" b="1" dirty="0" err="1" smtClean="0">
              <a:solidFill>
                <a:schemeClr val="bg1"/>
              </a:solidFill>
            </a:rPr>
            <a:t>kepada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pihak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akan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sebagai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selanjutnya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antara</a:t>
          </a:r>
          <a:r>
            <a:rPr lang="en-US" b="1" dirty="0" smtClean="0">
              <a:solidFill>
                <a:schemeClr val="bg1"/>
              </a:solidFill>
            </a:rPr>
            <a:t> lain:</a:t>
          </a:r>
          <a:endParaRPr lang="en-ID" b="1" dirty="0">
            <a:solidFill>
              <a:schemeClr val="bg1"/>
            </a:solidFill>
          </a:endParaRPr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1.	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 Point Of Sale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dapat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dikembangkan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sesui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perkembangan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fungsional</a:t>
          </a:r>
          <a:r>
            <a:rPr lang="en-US" b="1" dirty="0" smtClean="0">
              <a:solidFill>
                <a:schemeClr val="bg1"/>
              </a:solidFill>
            </a:rPr>
            <a:t>  </a:t>
          </a:r>
          <a:r>
            <a:rPr lang="en-US" b="1" dirty="0" err="1" smtClean="0">
              <a:solidFill>
                <a:schemeClr val="bg1"/>
              </a:solidFill>
            </a:rPr>
            <a:t>Toko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Satria</a:t>
          </a:r>
          <a:r>
            <a:rPr lang="en-US" b="1" dirty="0" smtClean="0">
              <a:solidFill>
                <a:schemeClr val="bg1"/>
              </a:solidFill>
            </a:rPr>
            <a:t> Jaya</a:t>
          </a:r>
          <a:endParaRPr lang="en-ID" b="1" dirty="0">
            <a:solidFill>
              <a:schemeClr val="bg1"/>
            </a:solidFill>
          </a:endParaRPr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2.	</a:t>
          </a:r>
          <a:r>
            <a:rPr lang="en-US" b="1" dirty="0" err="1" smtClean="0">
              <a:solidFill>
                <a:schemeClr val="bg1"/>
              </a:solidFill>
            </a:rPr>
            <a:t>Perlu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adanya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pemeliharaan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dari</a:t>
          </a:r>
          <a:r>
            <a:rPr lang="en-US" b="1" dirty="0" smtClean="0">
              <a:solidFill>
                <a:schemeClr val="bg1"/>
              </a:solidFill>
            </a:rPr>
            <a:t> developer lain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agar </a:t>
          </a:r>
          <a:r>
            <a:rPr lang="en-US" b="1" dirty="0" err="1" smtClean="0">
              <a:solidFill>
                <a:schemeClr val="bg1"/>
              </a:solidFill>
            </a:rPr>
            <a:t>lebih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baik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bermanfaat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menunjang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operasional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kerja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ID" b="1" dirty="0">
            <a:solidFill>
              <a:schemeClr val="bg1"/>
            </a:solidFill>
          </a:endParaRPr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</dgm:pt>
    <dgm:pt modelId="{41086757-956D-4F05-B791-3A9C2D9EE727}" type="pres">
      <dgm:prSet presAssocID="{D7AB9F77-E97A-4BC9-A8EB-D74E41F66A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F80A9F55-1E1B-4BA3-8E0F-FF870772E328}" type="presOf" srcId="{CFD52E10-21F1-40DA-8413-3C0998A36A34}" destId="{2703C848-733A-486B-805C-78B6A4B54F67}" srcOrd="0" destOrd="0" presId="urn:microsoft.com/office/officeart/2005/8/layout/vList2"/>
    <dgm:cxn modelId="{DFDBAC98-F2A2-4F31-BCD6-2252B0AA3EB7}" type="presOf" srcId="{2E854121-621B-49F1-BE31-3743DD5F52CA}" destId="{FEF34D75-A8D4-4B26-9AA9-94B1BF277888}" srcOrd="0" destOrd="0" presId="urn:microsoft.com/office/officeart/2005/8/layout/vList2"/>
    <dgm:cxn modelId="{E784CE33-5FF5-48F2-8C3B-7541F5A13D47}" type="presOf" srcId="{FFECD1C0-4F87-4313-A63F-3A6E8C612D68}" destId="{75236BAC-8566-4BF9-9985-A39D7071B138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172F5D0B-EDDC-418B-A6AF-EA818FC678C8}" type="presOf" srcId="{D7AB9F77-E97A-4BC9-A8EB-D74E41F66AB4}" destId="{41086757-956D-4F05-B791-3A9C2D9EE727}" srcOrd="0" destOrd="0" presId="urn:microsoft.com/office/officeart/2005/8/layout/vList2"/>
    <dgm:cxn modelId="{6CE2B5EE-07CA-41A8-B026-ECF9621F7865}" type="presParOf" srcId="{FEF34D75-A8D4-4B26-9AA9-94B1BF277888}" destId="{41086757-956D-4F05-B791-3A9C2D9EE727}" srcOrd="0" destOrd="0" presId="urn:microsoft.com/office/officeart/2005/8/layout/vList2"/>
    <dgm:cxn modelId="{C462657B-106C-4842-8734-7473C1D257F6}" type="presParOf" srcId="{FEF34D75-A8D4-4B26-9AA9-94B1BF277888}" destId="{342D0D37-F86F-4714-AF62-7C6AAD7578A2}" srcOrd="1" destOrd="0" presId="urn:microsoft.com/office/officeart/2005/8/layout/vList2"/>
    <dgm:cxn modelId="{6B72427D-3927-4FE2-9170-7F69398C5086}" type="presParOf" srcId="{FEF34D75-A8D4-4B26-9AA9-94B1BF277888}" destId="{2703C848-733A-486B-805C-78B6A4B54F67}" srcOrd="2" destOrd="0" presId="urn:microsoft.com/office/officeart/2005/8/layout/vList2"/>
    <dgm:cxn modelId="{C61B06B5-56E1-4D57-A652-D1F1AE90B21D}" type="presParOf" srcId="{FEF34D75-A8D4-4B26-9AA9-94B1BF277888}" destId="{8E61C472-2F7E-4101-B883-6098301F15BB}" srcOrd="3" destOrd="0" presId="urn:microsoft.com/office/officeart/2005/8/layout/vList2"/>
    <dgm:cxn modelId="{E224A9FB-F61C-4F47-A61C-FD25CD8A9989}" type="presParOf" srcId="{FEF34D75-A8D4-4B26-9AA9-94B1BF277888}" destId="{75236BAC-8566-4BF9-9985-A39D7071B1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97312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US" sz="1600" kern="1200" dirty="0" err="1" smtClean="0"/>
            <a:t>Bagaimana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membuat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sistem</a:t>
          </a:r>
          <a:r>
            <a:rPr lang="en-US" sz="1600" kern="1200" dirty="0" smtClean="0"/>
            <a:t> yang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mengelola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masuk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keluar</a:t>
          </a:r>
          <a:r>
            <a:rPr lang="en-US" sz="1600" kern="1200" dirty="0" smtClean="0"/>
            <a:t> ? </a:t>
          </a:r>
          <a:endParaRPr lang="en-ID" sz="1600" kern="1200" dirty="0"/>
        </a:p>
      </dsp:txBody>
      <dsp:txXfrm>
        <a:off x="30157" y="227469"/>
        <a:ext cx="4332174" cy="557446"/>
      </dsp:txXfrm>
    </dsp:sp>
    <dsp:sp modelId="{BFEDBAD5-FEDE-4489-89F3-5BD747C38457}">
      <dsp:nvSpPr>
        <dsp:cNvPr id="0" name=""/>
        <dsp:cNvSpPr/>
      </dsp:nvSpPr>
      <dsp:spPr>
        <a:xfrm>
          <a:off x="0" y="861153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Bagaimana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membuat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sistem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dengan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komputerisasi</a:t>
          </a:r>
          <a:r>
            <a:rPr lang="en-ID" sz="1600" kern="1200" dirty="0" smtClean="0"/>
            <a:t> ?</a:t>
          </a:r>
          <a:endParaRPr lang="en-ID" sz="1600" kern="1200" dirty="0"/>
        </a:p>
      </dsp:txBody>
      <dsp:txXfrm>
        <a:off x="30157" y="891310"/>
        <a:ext cx="4332174" cy="557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5589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masuk</a:t>
          </a:r>
          <a:endParaRPr lang="en-ID" sz="1600" kern="1200" dirty="0"/>
        </a:p>
      </dsp:txBody>
      <dsp:txXfrm>
        <a:off x="29700" y="45289"/>
        <a:ext cx="4477104" cy="549000"/>
      </dsp:txXfrm>
    </dsp:sp>
    <dsp:sp modelId="{BFEDBAD5-FEDE-4489-89F3-5BD747C38457}">
      <dsp:nvSpPr>
        <dsp:cNvPr id="0" name=""/>
        <dsp:cNvSpPr/>
      </dsp:nvSpPr>
      <dsp:spPr>
        <a:xfrm>
          <a:off x="0" y="67007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keluar</a:t>
          </a:r>
          <a:endParaRPr lang="en-ID" sz="1600" kern="1200" dirty="0"/>
        </a:p>
      </dsp:txBody>
      <dsp:txXfrm>
        <a:off x="29700" y="699770"/>
        <a:ext cx="4477104" cy="549000"/>
      </dsp:txXfrm>
    </dsp:sp>
    <dsp:sp modelId="{B078AD9C-E139-4AC4-881B-DBAD286116A5}">
      <dsp:nvSpPr>
        <dsp:cNvPr id="0" name=""/>
        <dsp:cNvSpPr/>
      </dsp:nvSpPr>
      <dsp:spPr>
        <a:xfrm>
          <a:off x="0" y="132455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3. </a:t>
          </a:r>
          <a:r>
            <a:rPr lang="en-ID" sz="1600" kern="1200" dirty="0" err="1" smtClean="0"/>
            <a:t>Cetak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, </a:t>
          </a:r>
          <a:r>
            <a:rPr lang="en-ID" sz="1600" kern="1200" dirty="0" err="1" smtClean="0"/>
            <a:t>terhadap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konsumen</a:t>
          </a:r>
          <a:endParaRPr lang="en-ID" sz="1600" kern="1200" dirty="0"/>
        </a:p>
      </dsp:txBody>
      <dsp:txXfrm>
        <a:off x="29700" y="1354250"/>
        <a:ext cx="4477104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0072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</a:t>
          </a:r>
          <a:r>
            <a:rPr lang="en-ID" sz="2300" kern="1200" dirty="0" err="1" smtClean="0"/>
            <a:t>Komunikasi</a:t>
          </a:r>
          <a:endParaRPr lang="en-ID" sz="2300" kern="1200" dirty="0"/>
        </a:p>
      </dsp:txBody>
      <dsp:txXfrm>
        <a:off x="26273" y="127002"/>
        <a:ext cx="2251710" cy="485654"/>
      </dsp:txXfrm>
    </dsp:sp>
    <dsp:sp modelId="{BFEDBAD5-FEDE-4489-89F3-5BD747C38457}">
      <dsp:nvSpPr>
        <dsp:cNvPr id="0" name=""/>
        <dsp:cNvSpPr/>
      </dsp:nvSpPr>
      <dsp:spPr>
        <a:xfrm>
          <a:off x="0" y="70516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2. </a:t>
          </a:r>
          <a:r>
            <a:rPr lang="en-ID" sz="2300" kern="1200" dirty="0" err="1" smtClean="0"/>
            <a:t>Perencanaan</a:t>
          </a:r>
          <a:endParaRPr lang="en-ID" sz="2300" kern="1200" dirty="0"/>
        </a:p>
      </dsp:txBody>
      <dsp:txXfrm>
        <a:off x="26273" y="731442"/>
        <a:ext cx="2251710" cy="485654"/>
      </dsp:txXfrm>
    </dsp:sp>
    <dsp:sp modelId="{B078AD9C-E139-4AC4-881B-DBAD286116A5}">
      <dsp:nvSpPr>
        <dsp:cNvPr id="0" name=""/>
        <dsp:cNvSpPr/>
      </dsp:nvSpPr>
      <dsp:spPr>
        <a:xfrm>
          <a:off x="0" y="1309610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3. </a:t>
          </a:r>
          <a:r>
            <a:rPr lang="en-ID" sz="2300" kern="1200" dirty="0" err="1" smtClean="0"/>
            <a:t>Pemodelan</a:t>
          </a:r>
          <a:endParaRPr lang="en-ID" sz="2300" kern="1200" dirty="0"/>
        </a:p>
      </dsp:txBody>
      <dsp:txXfrm>
        <a:off x="26273" y="1335883"/>
        <a:ext cx="2251710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37811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</a:t>
          </a:r>
          <a:r>
            <a:rPr lang="en-ID" sz="2400" kern="1200" dirty="0" err="1" smtClean="0"/>
            <a:t>Konstruksi</a:t>
          </a:r>
          <a:endParaRPr lang="en-ID" sz="2400" kern="1200" dirty="0"/>
        </a:p>
      </dsp:txBody>
      <dsp:txXfrm>
        <a:off x="27415" y="405525"/>
        <a:ext cx="2249426" cy="506769"/>
      </dsp:txXfrm>
    </dsp:sp>
    <dsp:sp modelId="{BFEDBAD5-FEDE-4489-89F3-5BD747C38457}">
      <dsp:nvSpPr>
        <dsp:cNvPr id="0" name=""/>
        <dsp:cNvSpPr/>
      </dsp:nvSpPr>
      <dsp:spPr>
        <a:xfrm>
          <a:off x="0" y="100883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smtClean="0"/>
            <a:t>6. </a:t>
          </a:r>
          <a:r>
            <a:rPr lang="en-ID" sz="2400" kern="1200" dirty="0" err="1" smtClean="0"/>
            <a:t>Penyerahan</a:t>
          </a:r>
          <a:endParaRPr lang="en-ID" sz="2400" kern="1200" dirty="0"/>
        </a:p>
      </dsp:txBody>
      <dsp:txXfrm>
        <a:off x="27415" y="1036245"/>
        <a:ext cx="2249426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kern="1200" dirty="0" err="1" smtClean="0"/>
            <a:t>Kesimpulan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817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dirty="0" err="1" smtClean="0"/>
            <a:t>TOKO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SATRIA</a:t>
          </a:r>
          <a:r>
            <a:rPr lang="en-ID" sz="1000" kern="1200" dirty="0" smtClean="0"/>
            <a:t> JAYA </a:t>
          </a:r>
          <a:r>
            <a:rPr lang="en-ID" sz="1000" kern="1200" dirty="0" err="1" smtClean="0"/>
            <a:t>merupa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suatu</a:t>
          </a:r>
          <a:r>
            <a:rPr lang="en-ID" sz="1000" kern="1200" dirty="0" smtClean="0"/>
            <a:t>  </a:t>
          </a:r>
          <a:r>
            <a:rPr lang="en-ID" sz="1000" kern="1200" dirty="0" err="1" smtClean="0"/>
            <a:t>toko</a:t>
          </a:r>
          <a:r>
            <a:rPr lang="en-ID" sz="1000" kern="1200" dirty="0" smtClean="0"/>
            <a:t> yang </a:t>
          </a:r>
          <a:r>
            <a:rPr lang="en-ID" sz="1000" kern="1200" dirty="0" err="1" smtClean="0"/>
            <a:t>bergerak</a:t>
          </a:r>
          <a:r>
            <a:rPr lang="en-ID" sz="1000" kern="1200" dirty="0" smtClean="0"/>
            <a:t> di </a:t>
          </a:r>
          <a:r>
            <a:rPr lang="en-ID" sz="1000" kern="1200" dirty="0" err="1" smtClean="0"/>
            <a:t>bidang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perdagangan</a:t>
          </a:r>
          <a:r>
            <a:rPr lang="en-ID" sz="1000" kern="1200" dirty="0" smtClean="0"/>
            <a:t>,. </a:t>
          </a:r>
          <a:r>
            <a:rPr lang="en-ID" sz="1000" kern="1200" dirty="0" err="1" smtClean="0"/>
            <a:t>Pada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ini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pencatatan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masuk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dari</a:t>
          </a:r>
          <a:r>
            <a:rPr lang="en-ID" sz="1000" kern="1200" dirty="0" smtClean="0"/>
            <a:t> </a:t>
          </a:r>
          <a:r>
            <a:rPr lang="en-ID" sz="1000" i="1" kern="1200" dirty="0" smtClean="0"/>
            <a:t>supplier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ataupun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keluar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berupa</a:t>
          </a:r>
          <a:r>
            <a:rPr lang="en-ID" sz="1000" kern="1200" dirty="0" smtClean="0"/>
            <a:t> </a:t>
          </a:r>
          <a:r>
            <a:rPr lang="en-ID" sz="1000" i="1" kern="1200" dirty="0" smtClean="0"/>
            <a:t>return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masih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r>
            <a:rPr lang="en-ID" sz="1000" kern="1200" dirty="0" err="1" smtClean="0"/>
            <a:t>begitu</a:t>
          </a:r>
          <a:r>
            <a:rPr lang="en-ID" sz="1000" kern="1200" dirty="0" smtClean="0"/>
            <a:t> pun </a:t>
          </a:r>
          <a:r>
            <a:rPr lang="en-ID" sz="1000" kern="1200" dirty="0" err="1" smtClean="0"/>
            <a:t>setiap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transaksi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penjualan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terhadap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konsumen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endParaRPr lang="en-ID" sz="1000" b="1" kern="1200" dirty="0"/>
        </a:p>
      </dsp:txBody>
      <dsp:txXfrm>
        <a:off x="33127" y="114916"/>
        <a:ext cx="5153818" cy="612346"/>
      </dsp:txXfrm>
    </dsp:sp>
    <dsp:sp modelId="{2703C848-733A-486B-805C-78B6A4B54F67}">
      <dsp:nvSpPr>
        <dsp:cNvPr id="0" name=""/>
        <dsp:cNvSpPr/>
      </dsp:nvSpPr>
      <dsp:spPr>
        <a:xfrm>
          <a:off x="0" y="7891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385990"/>
                <a:satOff val="955"/>
                <a:lumOff val="850"/>
                <a:alphaOff val="0"/>
                <a:shade val="51000"/>
                <a:satMod val="130000"/>
              </a:schemeClr>
            </a:gs>
            <a:gs pos="80000">
              <a:schemeClr val="accent2">
                <a:hueOff val="385990"/>
                <a:satOff val="955"/>
                <a:lumOff val="850"/>
                <a:alphaOff val="0"/>
                <a:shade val="93000"/>
                <a:satMod val="130000"/>
              </a:schemeClr>
            </a:gs>
            <a:gs pos="100000">
              <a:schemeClr val="accent2">
                <a:hueOff val="385990"/>
                <a:satOff val="955"/>
                <a:lumOff val="8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1.	</a:t>
          </a:r>
          <a:r>
            <a:rPr lang="en-ID" sz="1000" kern="1200" smtClean="0"/>
            <a:t>Aplikasi ini dapat mengelola data barang masuk maupun keluar agar informasi yang dihasilkan akurat dan aktual.</a:t>
          </a:r>
          <a:endParaRPr lang="en-ID" sz="1000" b="1" kern="1200" dirty="0"/>
        </a:p>
      </dsp:txBody>
      <dsp:txXfrm>
        <a:off x="33127" y="822316"/>
        <a:ext cx="5153818" cy="612346"/>
      </dsp:txXfrm>
    </dsp:sp>
    <dsp:sp modelId="{75236BAC-8566-4BF9-9985-A39D7071B138}">
      <dsp:nvSpPr>
        <dsp:cNvPr id="0" name=""/>
        <dsp:cNvSpPr/>
      </dsp:nvSpPr>
      <dsp:spPr>
        <a:xfrm>
          <a:off x="0" y="15108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771981"/>
                <a:satOff val="1910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771981"/>
                <a:satOff val="1910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771981"/>
                <a:satOff val="1910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2. Aplikasi ini dapat mengelola </a:t>
          </a:r>
          <a:r>
            <a:rPr lang="en-ID" sz="1000" i="1" kern="1200" smtClean="0"/>
            <a:t>stock </a:t>
          </a:r>
          <a:r>
            <a:rPr lang="en-ID" sz="1000" kern="1200" smtClean="0"/>
            <a:t>barang.</a:t>
          </a:r>
          <a:endParaRPr lang="en-ID" sz="1000" b="1" kern="1200" dirty="0"/>
        </a:p>
      </dsp:txBody>
      <dsp:txXfrm>
        <a:off x="33127" y="1543969"/>
        <a:ext cx="5153818" cy="612346"/>
      </dsp:txXfrm>
    </dsp:sp>
    <dsp:sp modelId="{2E53DD3D-D451-4B9C-B904-989ECA87B474}">
      <dsp:nvSpPr>
        <dsp:cNvPr id="0" name=""/>
        <dsp:cNvSpPr/>
      </dsp:nvSpPr>
      <dsp:spPr>
        <a:xfrm>
          <a:off x="0" y="22182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3. Aplikasi ini dapat membantu dalam transaksi secara komputerisasi.</a:t>
          </a:r>
          <a:endParaRPr lang="en-ID" sz="1000" b="1" kern="1200" dirty="0"/>
        </a:p>
      </dsp:txBody>
      <dsp:txXfrm>
        <a:off x="33127" y="2251369"/>
        <a:ext cx="5153818" cy="612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b="1" kern="1200" smtClean="0"/>
            <a:t>Saran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22614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</a:rPr>
            <a:t>Berdasarkan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hasil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analisis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perancangan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sistem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telah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dibuat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maka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penulis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mengajukan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beberapa</a:t>
          </a:r>
          <a:r>
            <a:rPr lang="en-US" sz="1200" b="1" kern="1200" dirty="0" smtClean="0">
              <a:solidFill>
                <a:schemeClr val="bg1"/>
              </a:solidFill>
            </a:rPr>
            <a:t> saran </a:t>
          </a:r>
          <a:r>
            <a:rPr lang="en-US" sz="1200" b="1" kern="1200" dirty="0" err="1" smtClean="0">
              <a:solidFill>
                <a:schemeClr val="bg1"/>
              </a:solidFill>
            </a:rPr>
            <a:t>kepada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pihak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akan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sebagai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selanjutnya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antara</a:t>
          </a:r>
          <a:r>
            <a:rPr lang="en-US" sz="1200" b="1" kern="1200" dirty="0" smtClean="0">
              <a:solidFill>
                <a:schemeClr val="bg1"/>
              </a:solidFill>
            </a:rPr>
            <a:t> lain: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265901"/>
        <a:ext cx="4348480" cy="734815"/>
      </dsp:txXfrm>
    </dsp:sp>
    <dsp:sp modelId="{2703C848-733A-486B-805C-78B6A4B54F67}">
      <dsp:nvSpPr>
        <dsp:cNvPr id="0" name=""/>
        <dsp:cNvSpPr/>
      </dsp:nvSpPr>
      <dsp:spPr>
        <a:xfrm>
          <a:off x="0" y="107502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4191239"/>
                <a:satOff val="-6926"/>
                <a:lumOff val="-3627"/>
                <a:alphaOff val="0"/>
                <a:shade val="51000"/>
                <a:satMod val="130000"/>
              </a:schemeClr>
            </a:gs>
            <a:gs pos="80000">
              <a:schemeClr val="accent3">
                <a:hueOff val="4191239"/>
                <a:satOff val="-6926"/>
                <a:lumOff val="-3627"/>
                <a:alphaOff val="0"/>
                <a:shade val="93000"/>
                <a:satMod val="130000"/>
              </a:schemeClr>
            </a:gs>
            <a:gs pos="100000">
              <a:schemeClr val="accent3">
                <a:hueOff val="4191239"/>
                <a:satOff val="-6926"/>
                <a:lumOff val="-3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1.	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 Point Of Sale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dapat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dikembangkan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sesui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perkembangan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fungsional</a:t>
          </a:r>
          <a:r>
            <a:rPr lang="en-US" sz="1200" b="1" kern="1200" dirty="0" smtClean="0">
              <a:solidFill>
                <a:schemeClr val="bg1"/>
              </a:solidFill>
            </a:rPr>
            <a:t>  </a:t>
          </a:r>
          <a:r>
            <a:rPr lang="en-US" sz="1200" b="1" kern="1200" dirty="0" err="1" smtClean="0">
              <a:solidFill>
                <a:schemeClr val="bg1"/>
              </a:solidFill>
            </a:rPr>
            <a:t>Toko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Satria</a:t>
          </a:r>
          <a:r>
            <a:rPr lang="en-US" sz="1200" b="1" kern="1200" dirty="0" smtClean="0">
              <a:solidFill>
                <a:schemeClr val="bg1"/>
              </a:solidFill>
            </a:rPr>
            <a:t> Jaya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114781"/>
        <a:ext cx="4348480" cy="734815"/>
      </dsp:txXfrm>
    </dsp:sp>
    <dsp:sp modelId="{75236BAC-8566-4BF9-9985-A39D7071B138}">
      <dsp:nvSpPr>
        <dsp:cNvPr id="0" name=""/>
        <dsp:cNvSpPr/>
      </dsp:nvSpPr>
      <dsp:spPr>
        <a:xfrm>
          <a:off x="0" y="192390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8382479"/>
                <a:satOff val="-13852"/>
                <a:lumOff val="-7255"/>
                <a:alphaOff val="0"/>
                <a:shade val="51000"/>
                <a:satMod val="130000"/>
              </a:schemeClr>
            </a:gs>
            <a:gs pos="80000">
              <a:schemeClr val="accent3">
                <a:hueOff val="8382479"/>
                <a:satOff val="-13852"/>
                <a:lumOff val="-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8382479"/>
                <a:satOff val="-13852"/>
                <a:lumOff val="-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2.	</a:t>
          </a:r>
          <a:r>
            <a:rPr lang="en-US" sz="1200" b="1" kern="1200" dirty="0" err="1" smtClean="0">
              <a:solidFill>
                <a:schemeClr val="bg1"/>
              </a:solidFill>
            </a:rPr>
            <a:t>Perlu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adanya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pemeliharaan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dari</a:t>
          </a:r>
          <a:r>
            <a:rPr lang="en-US" sz="1200" b="1" kern="1200" dirty="0" smtClean="0">
              <a:solidFill>
                <a:schemeClr val="bg1"/>
              </a:solidFill>
            </a:rPr>
            <a:t> developer lain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agar </a:t>
          </a:r>
          <a:r>
            <a:rPr lang="en-US" sz="1200" b="1" kern="1200" dirty="0" err="1" smtClean="0">
              <a:solidFill>
                <a:schemeClr val="bg1"/>
              </a:solidFill>
            </a:rPr>
            <a:t>lebih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baik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bermanfaat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menunjang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operasional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kerja</a:t>
          </a:r>
          <a:r>
            <a:rPr lang="en-US" sz="1200" b="1" kern="1200" dirty="0" smtClean="0">
              <a:solidFill>
                <a:schemeClr val="bg1"/>
              </a:solidFill>
            </a:rPr>
            <a:t>.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963661"/>
        <a:ext cx="4348480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2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0694550"/>
              </p:ext>
            </p:extLst>
          </p:nvPr>
        </p:nvGraphicFramePr>
        <p:xfrm>
          <a:off x="1835696" y="627534"/>
          <a:ext cx="5400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55068" y="144927"/>
            <a:ext cx="6408712" cy="504056"/>
          </a:xfrm>
        </p:spPr>
        <p:txBody>
          <a:bodyPr/>
          <a:lstStyle/>
          <a:p>
            <a:r>
              <a:rPr lang="en-ID" altLang="ko-KR" sz="1400" dirty="0" err="1" smtClean="0"/>
              <a:t>APLIKASI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PENJUALAN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BARANG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BAHAN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BANGUNAN</a:t>
            </a:r>
            <a:r>
              <a:rPr lang="en-ID" altLang="ko-KR" sz="1400" dirty="0" smtClean="0"/>
              <a:t>  </a:t>
            </a:r>
            <a:r>
              <a:rPr lang="en-ID" altLang="ko-KR" sz="1400" i="1" dirty="0" err="1" smtClean="0"/>
              <a:t>POIN</a:t>
            </a:r>
            <a:r>
              <a:rPr lang="en-ID" altLang="ko-KR" sz="1400" i="1" dirty="0" smtClean="0"/>
              <a:t> OF SALE</a:t>
            </a:r>
            <a:endParaRPr lang="ko-KR" altLang="en-US" sz="14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5168" y="576542"/>
            <a:ext cx="4608512" cy="71568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2400" dirty="0" err="1" smtClean="0"/>
              <a:t>TOKO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BANGUNAN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SATRIA</a:t>
            </a:r>
            <a:r>
              <a:rPr lang="en-ID" altLang="ko-KR" sz="2400" dirty="0" smtClean="0"/>
              <a:t> JAYA</a:t>
            </a:r>
            <a:endParaRPr lang="ko-KR" altLang="en-US" sz="2400" dirty="0"/>
          </a:p>
        </p:txBody>
      </p:sp>
      <p:pic>
        <p:nvPicPr>
          <p:cNvPr id="1026" name="Picture 2" descr="Mungkin gambar Haris Anw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24" y="1354950"/>
            <a:ext cx="1800200" cy="18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55268" y="3155150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err="1" smtClean="0"/>
              <a:t>HARIS</a:t>
            </a:r>
            <a:r>
              <a:rPr lang="en-ID" altLang="ko-KR" sz="1400" dirty="0" smtClean="0"/>
              <a:t> ANWAR</a:t>
            </a:r>
            <a:endParaRPr lang="ko-KR" alt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9832" y="3587198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smtClean="0"/>
              <a:t>5520118042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4927"/>
            <a:ext cx="2147664" cy="1991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Tracer Alumni - Fakultas Tekni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27" y="26993"/>
            <a:ext cx="1825581" cy="181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691680" y="1923678"/>
            <a:ext cx="6518094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ANALISIS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SISTEM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YANG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SEDANG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BERJALAN</a:t>
            </a:r>
            <a:endParaRPr lang="ko-KR" altLang="en-US" sz="3600" b="1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b="47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043608" y="329332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Pengelolaan</a:t>
            </a:r>
            <a:r>
              <a:rPr kumimoji="0"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 Stock </a:t>
            </a: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Barang</a:t>
            </a:r>
            <a:endParaRPr kumimoji="0" lang="en-US" altLang="ko-KR" sz="1000" b="1" dirty="0" smtClean="0">
              <a:solidFill>
                <a:schemeClr val="accent4"/>
              </a:solidFill>
              <a:cs typeface="Arial" pitchFamily="34" charset="0"/>
            </a:endParaRPr>
          </a:p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Proses </a:t>
            </a:r>
            <a:r>
              <a:rPr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Penjualan</a:t>
            </a:r>
            <a:endParaRPr kumimoji="0" lang="en-US" altLang="ko-KR" sz="1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5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2"/>
            <a:ext cx="4211959" cy="5144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Pengelolaan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Supplier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</a:t>
            </a:r>
            <a:r>
              <a:rPr lang="en-ID" sz="1200" dirty="0" smtClean="0"/>
              <a:t>Jaya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pemeriksaan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pengecekan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dikirim</a:t>
            </a:r>
            <a:r>
              <a:rPr lang="en-ID" sz="1200" dirty="0"/>
              <a:t> </a:t>
            </a:r>
            <a:r>
              <a:rPr lang="en-ID" sz="1200" dirty="0" err="1"/>
              <a:t>oleh</a:t>
            </a:r>
            <a:r>
              <a:rPr lang="en-ID" sz="1200" dirty="0"/>
              <a:t> </a:t>
            </a:r>
            <a:r>
              <a:rPr lang="en-ID" sz="1200" i="1" dirty="0" smtClean="0"/>
              <a:t>supplier</a:t>
            </a:r>
          </a:p>
          <a:p>
            <a:pPr marL="228600" indent="-228600">
              <a:buFontTx/>
              <a:buAutoNum type="arabicPeriod"/>
            </a:pPr>
            <a:r>
              <a:rPr lang="en-ID" sz="1200" i="1" dirty="0"/>
              <a:t> </a:t>
            </a:r>
            <a:r>
              <a:rPr lang="en-ID" sz="1200" dirty="0" err="1" smtClean="0"/>
              <a:t>Jika</a:t>
            </a:r>
            <a:r>
              <a:rPr lang="en-ID" sz="1200" dirty="0" smtClean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(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terdapat</a:t>
            </a:r>
            <a:r>
              <a:rPr lang="en-ID" sz="1200" dirty="0"/>
              <a:t>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),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pada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stock-in,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,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 out 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supplier </a:t>
            </a:r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46746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Peroses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Customer  </a:t>
            </a:r>
            <a:r>
              <a:rPr lang="en-ID" sz="1200" i="1" dirty="0" err="1"/>
              <a:t>atau</a:t>
            </a:r>
            <a:r>
              <a:rPr lang="en-ID" sz="1200" i="1" dirty="0"/>
              <a:t> </a:t>
            </a:r>
            <a:r>
              <a:rPr lang="en-ID" sz="1200" i="1" dirty="0" err="1"/>
              <a:t>pelanggan</a:t>
            </a:r>
            <a:r>
              <a:rPr lang="en-ID" sz="1200" i="1" dirty="0"/>
              <a:t> </a:t>
            </a:r>
            <a:r>
              <a:rPr lang="en-ID" sz="1200" i="1" dirty="0" err="1"/>
              <a:t>melakukan</a:t>
            </a:r>
            <a:r>
              <a:rPr lang="en-ID" sz="1200" i="1" dirty="0"/>
              <a:t> </a:t>
            </a:r>
            <a:r>
              <a:rPr lang="en-ID" sz="1200" i="1" dirty="0" err="1"/>
              <a:t>pesanan</a:t>
            </a:r>
            <a:r>
              <a:rPr lang="en-ID" sz="1200" i="1" dirty="0"/>
              <a:t> </a:t>
            </a:r>
            <a:r>
              <a:rPr lang="en-ID" sz="1200" i="1" dirty="0" err="1" smtClean="0"/>
              <a:t>barang</a:t>
            </a:r>
            <a:endParaRPr lang="en-ID" sz="1200" i="1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Toko</a:t>
            </a:r>
            <a:r>
              <a:rPr lang="es-ES" sz="1200" dirty="0" smtClean="0"/>
              <a:t> </a:t>
            </a:r>
            <a:r>
              <a:rPr lang="es-ES" sz="1200" dirty="0" err="1"/>
              <a:t>Satria</a:t>
            </a:r>
            <a:r>
              <a:rPr lang="es-ES" sz="1200" dirty="0"/>
              <a:t> </a:t>
            </a:r>
            <a:r>
              <a:rPr lang="es-ES" sz="1200" dirty="0" err="1"/>
              <a:t>Jaya</a:t>
            </a:r>
            <a:r>
              <a:rPr lang="es-ES" sz="1200" dirty="0"/>
              <a:t> </a:t>
            </a:r>
            <a:r>
              <a:rPr lang="es-ES" sz="1200" dirty="0" err="1"/>
              <a:t>menerima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dan </a:t>
            </a:r>
            <a:r>
              <a:rPr lang="es-ES" sz="1200" dirty="0" err="1"/>
              <a:t>menghitung</a:t>
            </a:r>
            <a:r>
              <a:rPr lang="es-ES" sz="1200" dirty="0"/>
              <a:t> total </a:t>
            </a:r>
            <a:r>
              <a:rPr lang="es-ES" sz="1200" dirty="0" err="1"/>
              <a:t>pemesanan</a:t>
            </a:r>
            <a:r>
              <a:rPr lang="es-ES" sz="1200" dirty="0"/>
              <a:t>. </a:t>
            </a:r>
            <a:endParaRPr lang="es-ES" sz="1200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Customer</a:t>
            </a:r>
            <a:r>
              <a:rPr lang="es-ES" sz="1200" dirty="0" smtClean="0"/>
              <a:t> </a:t>
            </a:r>
            <a:r>
              <a:rPr lang="es-ES" sz="1200" dirty="0" err="1"/>
              <a:t>atau</a:t>
            </a:r>
            <a:r>
              <a:rPr lang="es-ES" sz="1200" dirty="0"/>
              <a:t> </a:t>
            </a:r>
            <a:r>
              <a:rPr lang="es-ES" sz="1200" dirty="0" err="1"/>
              <a:t>pelanggan</a:t>
            </a:r>
            <a:r>
              <a:rPr lang="es-ES" sz="1200" dirty="0"/>
              <a:t>, </a:t>
            </a:r>
            <a:r>
              <a:rPr lang="es-ES" sz="1200" dirty="0" err="1"/>
              <a:t>mengecek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/>
              <a:t> yang di pesan,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dilakukan</a:t>
            </a:r>
            <a:r>
              <a:rPr lang="es-ES" sz="1200" dirty="0"/>
              <a:t> </a:t>
            </a:r>
            <a:r>
              <a:rPr lang="es-ES" sz="1200" dirty="0" err="1"/>
              <a:t>pembayaran</a:t>
            </a:r>
            <a:r>
              <a:rPr lang="es-ES" sz="1200" dirty="0"/>
              <a:t>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tidak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melakukan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</a:t>
            </a:r>
            <a:r>
              <a:rPr lang="es-ES" sz="1200" dirty="0" err="1"/>
              <a:t>kembali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 smtClean="0"/>
              <a:t>.</a:t>
            </a:r>
          </a:p>
          <a:p>
            <a:pPr marL="228600" lvl="0" indent="-228600">
              <a:buAutoNum type="arabicPeriod"/>
            </a:pPr>
            <a:r>
              <a:rPr lang="fi-FI" sz="1200" dirty="0" smtClean="0"/>
              <a:t>Toko </a:t>
            </a:r>
            <a:r>
              <a:rPr lang="fi-FI" sz="1200" dirty="0"/>
              <a:t>Satria Jaya menerima pembayaran</a:t>
            </a:r>
            <a:endParaRPr lang="es-ES" sz="1200" dirty="0" smtClean="0"/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11959" cy="5143500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0986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188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2" y="1131590"/>
            <a:ext cx="40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secenario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Entity Relationship Diagram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4"/>
            <a:ext cx="4716015" cy="482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06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8639"/>
            <a:ext cx="3841583" cy="488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23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2851"/>
            <a:ext cx="4344616" cy="46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4" y="240490"/>
            <a:ext cx="3323519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518"/>
            <a:ext cx="87849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92888" cy="368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9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(Entity Relationship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Diagam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491"/>
            <a:ext cx="7992888" cy="4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TOPIK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PEMBAHASAN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91684" y="2813929"/>
            <a:ext cx="1675850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Kesimpulan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Dan Saran</a:t>
            </a:r>
            <a:endParaRPr lang="en-US" altLang="ko-KR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50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2"/>
                </a:solidFill>
                <a:cs typeface="Arial" pitchFamily="34" charset="0"/>
              </a:rPr>
              <a:t>UML</a:t>
            </a:r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6231" y="2828767"/>
            <a:ext cx="1012018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Metode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Penelitian,sistem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berjalan</a:t>
            </a:r>
            <a:endParaRPr lang="en-US" altLang="ko-KR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5711" y="2859704"/>
            <a:ext cx="1148490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Maksud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Tujuan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Batasa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3016" y="2822293"/>
            <a:ext cx="1164744" cy="98488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Latar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Belakan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Rumusan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955" y="2817581"/>
            <a:ext cx="1240014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penelitian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xmlns="" id="{D5EBEC76-3404-4A32-A8FC-951D9522304F}"/>
              </a:ext>
            </a:extLst>
          </p:cNvPr>
          <p:cNvSpPr/>
          <p:nvPr/>
        </p:nvSpPr>
        <p:spPr>
          <a:xfrm rot="18900000">
            <a:off x="1237080" y="177944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Left Arrow 1">
            <a:hlinkClick r:id="rId3" action="ppaction://hlinksldjump"/>
            <a:extLst>
              <a:ext uri="{FF2B5EF4-FFF2-40B4-BE49-F238E27FC236}">
                <a16:creationId xmlns:a16="http://schemas.microsoft.com/office/drawing/2014/main" xmlns="" id="{C16CBBCC-FEF7-403F-A92E-27BEBA1D59A9}"/>
              </a:ext>
            </a:extLst>
          </p:cNvPr>
          <p:cNvSpPr>
            <a:spLocks noChangeAspect="1"/>
          </p:cNvSpPr>
          <p:nvPr/>
        </p:nvSpPr>
        <p:spPr>
          <a:xfrm>
            <a:off x="6026055" y="176496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Freeform 108">
            <a:hlinkClick r:id="rId4" action="ppaction://hlinksldjump"/>
            <a:extLst>
              <a:ext uri="{FF2B5EF4-FFF2-40B4-BE49-F238E27FC236}">
                <a16:creationId xmlns:a16="http://schemas.microsoft.com/office/drawing/2014/main" xmlns="" id="{E608774C-2D22-4C32-835B-E5A7E35DEA26}"/>
              </a:ext>
            </a:extLst>
          </p:cNvPr>
          <p:cNvSpPr/>
          <p:nvPr/>
        </p:nvSpPr>
        <p:spPr>
          <a:xfrm>
            <a:off x="2378736" y="1748148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5E452DB9-650F-4617-9C8C-74FEA26E6E29}"/>
              </a:ext>
            </a:extLst>
          </p:cNvPr>
          <p:cNvSpPr/>
          <p:nvPr/>
        </p:nvSpPr>
        <p:spPr>
          <a:xfrm rot="2700000">
            <a:off x="3704700" y="1635226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Parallelogram 30">
            <a:hlinkClick r:id="rId6" action="ppaction://hlinksldjump"/>
            <a:extLst>
              <a:ext uri="{FF2B5EF4-FFF2-40B4-BE49-F238E27FC236}">
                <a16:creationId xmlns:a16="http://schemas.microsoft.com/office/drawing/2014/main" xmlns="" id="{EF001BEE-B713-4378-AB60-2DA8C3AE30F6}"/>
              </a:ext>
            </a:extLst>
          </p:cNvPr>
          <p:cNvSpPr/>
          <p:nvPr/>
        </p:nvSpPr>
        <p:spPr>
          <a:xfrm flipH="1">
            <a:off x="4814564" y="175101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xmlns="" id="{8BF50A0A-454E-454B-A449-67B53A854FB1}"/>
              </a:ext>
            </a:extLst>
          </p:cNvPr>
          <p:cNvSpPr/>
          <p:nvPr/>
        </p:nvSpPr>
        <p:spPr>
          <a:xfrm>
            <a:off x="7275470" y="1733988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8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329" y="247782"/>
            <a:ext cx="342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15486"/>
            <a:ext cx="7776864" cy="29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805" y="12826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muka</a:t>
            </a:r>
            <a:r>
              <a:rPr lang="en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(user Interface)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99542"/>
            <a:ext cx="71287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0566"/>
            <a:ext cx="6884854" cy="4171424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609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678759"/>
              </p:ext>
            </p:extLst>
          </p:nvPr>
        </p:nvGraphicFramePr>
        <p:xfrm>
          <a:off x="502795" y="256023"/>
          <a:ext cx="3197216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535126" y="2933456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758495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2612477" y="1536047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561931" y="1912254"/>
            <a:ext cx="1078944" cy="96345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252107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13097000"/>
              </p:ext>
            </p:extLst>
          </p:nvPr>
        </p:nvGraphicFramePr>
        <p:xfrm>
          <a:off x="3923928" y="1239825"/>
          <a:ext cx="5220072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103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460317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3208" y="1877531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952841" y="1657132"/>
            <a:ext cx="1471684" cy="147265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974708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9557011"/>
              </p:ext>
            </p:extLst>
          </p:nvPr>
        </p:nvGraphicFramePr>
        <p:xfrm>
          <a:off x="4716016" y="1239825"/>
          <a:ext cx="4427984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8">
            <a:hlinkClick r:id="rId1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608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Tempat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Penelitian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94" y="203838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3891746" y="920347"/>
            <a:ext cx="4896096" cy="523586"/>
            <a:chOff x="7164288" y="856926"/>
            <a:chExt cx="1439711" cy="523586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Instansi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60120" y="3098108"/>
            <a:ext cx="4896100" cy="1242438"/>
            <a:chOff x="7164287" y="856926"/>
            <a:chExt cx="1439712" cy="744626"/>
          </a:xfrm>
        </p:grpSpPr>
        <p:sp>
          <p:nvSpPr>
            <p:cNvPr id="42" name="TextBox 41"/>
            <p:cNvSpPr txBox="1"/>
            <p:nvPr/>
          </p:nvSpPr>
          <p:spPr>
            <a:xfrm>
              <a:off x="7164287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Sejarah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singkat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88" y="1103513"/>
              <a:ext cx="1439711" cy="4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1960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pemilik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2007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Cucu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yang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seperti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kayu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bata,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semen,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pasir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kramik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lain-lain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4376" y="1558494"/>
            <a:ext cx="4896096" cy="892918"/>
            <a:chOff x="7164288" y="856926"/>
            <a:chExt cx="1439711" cy="892918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Jl.Aria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Wiratanudatar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KM.5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Sindanglaka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WA:0878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2030 2023,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Cianjur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Jawa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Barat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70813" y="2380819"/>
            <a:ext cx="4896096" cy="523586"/>
            <a:chOff x="7164288" y="856926"/>
            <a:chExt cx="1439711" cy="523586"/>
          </a:xfrm>
        </p:grpSpPr>
        <p:sp>
          <p:nvSpPr>
            <p:cNvPr id="48" name="TextBox 47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Usaha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penjualan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3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47664" y="2143422"/>
            <a:ext cx="6048672" cy="3000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1434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830" y="2649091"/>
            <a:ext cx="543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Pada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Satria</a:t>
            </a:r>
            <a:r>
              <a:rPr lang="en-US" altLang="ko-KR" sz="1200" dirty="0"/>
              <a:t> Jaya, </a:t>
            </a:r>
            <a:r>
              <a:rPr lang="en-US" altLang="ko-KR" sz="1200" dirty="0" err="1"/>
              <a:t>perhitungan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ketidak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efektifan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dalam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pengecekan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kembali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begitu</a:t>
            </a:r>
            <a:r>
              <a:rPr lang="en-US" altLang="ko-KR" sz="1200" dirty="0"/>
              <a:t> pun </a:t>
            </a:r>
            <a:r>
              <a:rPr lang="en-US" altLang="ko-KR" sz="1200" dirty="0" err="1"/>
              <a:t>penjualan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yang </a:t>
            </a:r>
            <a:r>
              <a:rPr lang="en-US" altLang="ko-KR" sz="1200" dirty="0" err="1"/>
              <a:t>seringkali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 </a:t>
            </a:r>
            <a:r>
              <a:rPr lang="en-US" altLang="ko-KR" sz="1200" dirty="0" err="1"/>
              <a:t>ketidakpastian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terhadap</a:t>
            </a:r>
            <a:r>
              <a:rPr lang="en-US" altLang="ko-KR" sz="1200" dirty="0"/>
              <a:t> customer, </a:t>
            </a:r>
            <a:r>
              <a:rPr lang="en-US" altLang="ko-KR" sz="1200" dirty="0" err="1"/>
              <a:t>kepuasan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konsumen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selalu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menjadi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nomor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bagi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terutama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yang </a:t>
            </a:r>
            <a:r>
              <a:rPr lang="en-US" altLang="ko-KR" sz="1200" dirty="0" err="1"/>
              <a:t>bergerak</a:t>
            </a:r>
            <a:r>
              <a:rPr lang="en-US" altLang="ko-KR" sz="1200" dirty="0"/>
              <a:t> di </a:t>
            </a:r>
            <a:r>
              <a:rPr lang="en-US" altLang="ko-KR" sz="1200" dirty="0" err="1"/>
              <a:t>bidang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perdagangan</a:t>
            </a:r>
            <a:r>
              <a:rPr lang="en-US" altLang="ko-KR" sz="1200" dirty="0"/>
              <a:t>. </a:t>
            </a:r>
            <a:endParaRPr lang="en-US" altLang="ko-KR" sz="1200" dirty="0"/>
          </a:p>
          <a:p>
            <a:pPr algn="ctr"/>
            <a:r>
              <a:rPr lang="en-ID" sz="1200" dirty="0" err="1"/>
              <a:t>Mengenai</a:t>
            </a:r>
            <a:r>
              <a:rPr lang="en-ID" sz="1200" dirty="0"/>
              <a:t> </a:t>
            </a:r>
            <a:r>
              <a:rPr lang="en-ID" sz="1200" dirty="0" err="1"/>
              <a:t>hal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tentunya</a:t>
            </a:r>
            <a:r>
              <a:rPr lang="en-ID" sz="1200" dirty="0"/>
              <a:t> </a:t>
            </a:r>
            <a:r>
              <a:rPr lang="en-ID" sz="1200" dirty="0" err="1"/>
              <a:t>pemanfaatan</a:t>
            </a:r>
            <a:r>
              <a:rPr lang="en-ID" sz="1200" dirty="0"/>
              <a:t> </a:t>
            </a:r>
            <a:r>
              <a:rPr lang="en-ID" sz="1200" dirty="0" err="1"/>
              <a:t>teknologi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</a:t>
            </a:r>
            <a:r>
              <a:rPr lang="en-ID" sz="1200" dirty="0" err="1"/>
              <a:t>sangat</a:t>
            </a:r>
            <a:r>
              <a:rPr lang="en-ID" sz="1200" dirty="0"/>
              <a:t> </a:t>
            </a:r>
            <a:r>
              <a:rPr lang="en-ID" sz="1200" dirty="0" err="1"/>
              <a:t>dibutuhkan</a:t>
            </a:r>
            <a:r>
              <a:rPr lang="en-ID" sz="1200" dirty="0"/>
              <a:t> di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, </a:t>
            </a:r>
            <a:r>
              <a:rPr lang="en-ID" sz="1200" dirty="0" err="1"/>
              <a:t>terutama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perdagangan</a:t>
            </a:r>
            <a:r>
              <a:rPr lang="en-ID" sz="1200" dirty="0"/>
              <a:t> </a:t>
            </a:r>
            <a:r>
              <a:rPr lang="en-ID" sz="1200" dirty="0" err="1"/>
              <a:t>dimana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dinput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usaha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Jaya,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tulis</a:t>
            </a:r>
            <a:r>
              <a:rPr lang="en-ID" sz="1200" dirty="0"/>
              <a:t> </a:t>
            </a:r>
            <a:r>
              <a:rPr lang="en-ID" sz="1200" dirty="0" err="1"/>
              <a:t>tangan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pencatatan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/>
              <a:t> </a:t>
            </a:r>
            <a:r>
              <a:rPr lang="en-ID" sz="1200" dirty="0" err="1"/>
              <a:t>ataupun</a:t>
            </a:r>
            <a:r>
              <a:rPr lang="en-ID" sz="1200" dirty="0"/>
              <a:t> </a:t>
            </a:r>
            <a:r>
              <a:rPr lang="en-ID" sz="1200" dirty="0" err="1"/>
              <a:t>pendataan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7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85635693"/>
              </p:ext>
            </p:extLst>
          </p:nvPr>
        </p:nvGraphicFramePr>
        <p:xfrm>
          <a:off x="4355976" y="1196258"/>
          <a:ext cx="4392488" cy="1676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Right Arrow 52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85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dimaksudkan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Toko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Satria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Jaya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diperlukan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meminimalisir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kehilangan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56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dirty="0" err="1" smtClean="0"/>
              <a:t>Membuat</a:t>
            </a:r>
            <a:r>
              <a:rPr lang="en-ID" sz="1200" dirty="0" smtClean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mengelola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, agar </a:t>
            </a:r>
            <a:r>
              <a:rPr lang="en-ID" sz="1200" i="1" dirty="0"/>
              <a:t>stock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dipantau</a:t>
            </a:r>
            <a:r>
              <a:rPr lang="en-ID" sz="1200" dirty="0"/>
              <a:t>,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dikendalikan</a:t>
            </a:r>
            <a:r>
              <a:rPr lang="en-ID" sz="1200" dirty="0" smtClean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agar </a:t>
            </a:r>
            <a:r>
              <a:rPr lang="en-ID" sz="1200" dirty="0" err="1"/>
              <a:t>mempermudah</a:t>
            </a:r>
            <a:r>
              <a:rPr lang="en-ID" sz="1200" dirty="0"/>
              <a:t> proses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 smtClean="0"/>
              <a:t>.</a:t>
            </a:r>
            <a:endParaRPr lang="en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22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Batasan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16927"/>
              </p:ext>
            </p:extLst>
          </p:nvPr>
        </p:nvGraphicFramePr>
        <p:xfrm>
          <a:off x="4355976" y="1136069"/>
          <a:ext cx="4536504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ight Arrow 38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27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46156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1298" y="1854512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0877" y="563522"/>
            <a:ext cx="1236458" cy="864603"/>
            <a:chOff x="4320399" y="1245513"/>
            <a:chExt cx="1884146" cy="864603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3848" y="2459561"/>
            <a:ext cx="1076849" cy="1233935"/>
            <a:chOff x="4320399" y="1245513"/>
            <a:chExt cx="1884146" cy="1233935"/>
          </a:xfrm>
        </p:grpSpPr>
        <p:sp>
          <p:nvSpPr>
            <p:cNvPr id="25" name="TextBox 24"/>
            <p:cNvSpPr txBox="1"/>
            <p:nvPr/>
          </p:nvSpPr>
          <p:spPr>
            <a:xfrm>
              <a:off x="4320399" y="1463785"/>
              <a:ext cx="18841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12274" y="3339602"/>
            <a:ext cx="1236458" cy="864603"/>
            <a:chOff x="4320399" y="1245513"/>
            <a:chExt cx="1884146" cy="864603"/>
          </a:xfrm>
        </p:grpSpPr>
        <p:sp>
          <p:nvSpPr>
            <p:cNvPr id="28" name="TextBox 27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9992" y="2883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Penelitian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1496105"/>
            <a:ext cx="2543175" cy="1926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89466551"/>
              </p:ext>
            </p:extLst>
          </p:nvPr>
        </p:nvGraphicFramePr>
        <p:xfrm>
          <a:off x="5652120" y="1091506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919173130"/>
              </p:ext>
            </p:extLst>
          </p:nvPr>
        </p:nvGraphicFramePr>
        <p:xfrm>
          <a:off x="5641319" y="2736560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6442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32" grpId="0"/>
      <p:bldGraphic spid="23" grpId="0">
        <p:bldAsOne/>
      </p:bldGraphic>
      <p:bldGraphic spid="34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1235</Words>
  <Application>Microsoft Office PowerPoint</Application>
  <PresentationFormat>On-screen Show (16:9)</PresentationFormat>
  <Paragraphs>153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APLIKASI PENJUALAN BARANG BAHAN BANGUNAN  POIN OF SALE</vt:lpstr>
      <vt:lpstr>TOPIK PEMBAHASAN</vt:lpstr>
      <vt:lpstr>Tempat Penelitian</vt:lpstr>
      <vt:lpstr>PowerPoint Presentation</vt:lpstr>
      <vt:lpstr>l</vt:lpstr>
      <vt:lpstr>PowerPoint Presentation</vt:lpstr>
      <vt:lpstr>PowerPoint Presentation</vt:lpstr>
      <vt:lpstr>l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PowerPoint Presentation</vt:lpstr>
      <vt:lpstr>PowerPoint Presentation</vt:lpstr>
      <vt:lpstr>Worldmap Layout</vt:lpstr>
      <vt:lpstr>Worldmap Layout</vt:lpstr>
      <vt:lpstr>Worldmap Layout</vt:lpstr>
      <vt:lpstr>Worldmap Layout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105</cp:revision>
  <dcterms:created xsi:type="dcterms:W3CDTF">2016-12-01T00:32:25Z</dcterms:created>
  <dcterms:modified xsi:type="dcterms:W3CDTF">2021-06-16T07:31:09Z</dcterms:modified>
</cp:coreProperties>
</file>